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91DD1-9399-4856-99E2-82722299C012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6094-828E-4E3D-B53D-C5247A6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589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D6094-828E-4E3D-B53D-C5247A61C0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395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http://8E11D60870106768F4576187AF618DAD.dms.sberbank.ru/8E11D60870106768F4576187AF618DAD-42971A37929F0F35EEFE03E91B494E82-72292F178C51751FA1D718952596CBE7/1.png" TargetMode="External"/><Relationship Id="rId4" Type="http://schemas.openxmlformats.org/officeDocument/2006/relationships/image" Target="http://8E11D60870106768F4576187AF618DAD.dms.sberbank.ru/8E11D60870106768F4576187AF618DAD-42971A37929F0F35EEFE03E91B494E82-F1CFB64B59A757BDBC53CC7C33E5EFF2/1.png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52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5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294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ADE332C-06C4-1F4C-9554-F14DBB45AF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667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5800" y="2667001"/>
            <a:ext cx="7493328" cy="1933575"/>
          </a:xfrm>
          <a:prstGeom prst="rect">
            <a:avLst/>
          </a:prstGeom>
        </p:spPr>
        <p:txBody>
          <a:bodyPr lIns="0" tIns="0" rIns="0" bIns="0"/>
          <a:lstStyle>
            <a:lvl1pPr>
              <a:defRPr sz="6566" b="0" i="0">
                <a:solidFill>
                  <a:schemeClr val="tx1"/>
                </a:solidFill>
                <a:latin typeface="SBSansDisplay-Light"/>
                <a:cs typeface="SBSansDisplay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12/15/2022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88616B5-D785-FC4C-95DF-D9C31A7142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81" t="33333" r="20791" b="33333"/>
          <a:stretch/>
        </p:blipFill>
        <p:spPr>
          <a:xfrm>
            <a:off x="685800" y="685800"/>
            <a:ext cx="1676400" cy="533400"/>
          </a:xfrm>
          <a:prstGeom prst="rect">
            <a:avLst/>
          </a:prstGeom>
        </p:spPr>
      </p:pic>
      <p:pic>
        <p:nvPicPr>
          <p:cNvPr id="11" name="Рисунок 10" descr="http://8E11D60870106768F4576187AF618DAD.dms.sberbank.ru/8E11D60870106768F4576187AF618DAD-42971A37929F0F35EEFE03E91B494E82-F1CFB64B59A757BDBC53CC7C33E5EFF2/1.png"/>
          <p:cNvPicPr>
            <a:picLocks/>
          </p:cNvPicPr>
          <p:nvPr userDrawn="1"/>
        </p:nvPicPr>
        <p:blipFill>
          <a:blip r:link="rId4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14" name="Рисунок 13" descr="http://8E11D60870106768F4576187AF618DAD.dms.sberbank.ru/8E11D60870106768F4576187AF618DAD-42971A37929F0F35EEFE03E91B494E82-72292F178C51751FA1D718952596CBE7/1.png"/>
          <p:cNvPicPr>
            <a:picLocks/>
          </p:cNvPicPr>
          <p:nvPr userDrawn="1"/>
        </p:nvPicPr>
        <p:blipFill>
          <a:blip r:link="rId5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255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94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81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21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72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789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23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46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9A1AD-383E-487A-B6C3-7AA9D13B610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5A01C-8529-4359-B209-21BCE8F39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55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Рисунок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68" y="1285706"/>
            <a:ext cx="2368524" cy="4511142"/>
          </a:xfrm>
          <a:prstGeom prst="rect">
            <a:avLst/>
          </a:prstGeom>
          <a:effectLst>
            <a:softEdge rad="76200"/>
          </a:effec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41728" y="56197"/>
            <a:ext cx="10954837" cy="74018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Подключение </a:t>
            </a:r>
            <a:r>
              <a:rPr lang="ru-RU" sz="2800" b="1" dirty="0" err="1" smtClean="0"/>
              <a:t>Автоплатежа</a:t>
            </a:r>
            <a:r>
              <a:rPr lang="ru-RU" sz="2800" b="1" dirty="0" smtClean="0"/>
              <a:t> через мобильное приложение «Сбербанк онлайн» </a:t>
            </a:r>
            <a:endParaRPr lang="en-US" sz="2800" b="1" dirty="0"/>
          </a:p>
        </p:txBody>
      </p:sp>
      <p:pic>
        <p:nvPicPr>
          <p:cNvPr id="62" name="Рисунок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8922" y="1278226"/>
            <a:ext cx="2410240" cy="4542057"/>
          </a:xfrm>
          <a:prstGeom prst="rect">
            <a:avLst/>
          </a:prstGeom>
          <a:effectLst>
            <a:softEdge rad="762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6161" y="1288665"/>
            <a:ext cx="2445660" cy="4519901"/>
          </a:xfrm>
          <a:prstGeom prst="rect">
            <a:avLst/>
          </a:prstGeom>
        </p:spPr>
      </p:pic>
      <p:sp>
        <p:nvSpPr>
          <p:cNvPr id="29" name="Title 1"/>
          <p:cNvSpPr txBox="1">
            <a:spLocks/>
          </p:cNvSpPr>
          <p:nvPr/>
        </p:nvSpPr>
        <p:spPr>
          <a:xfrm>
            <a:off x="4068" y="5959918"/>
            <a:ext cx="9670234" cy="43632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566" b="0" i="0" kern="1200">
                <a:solidFill>
                  <a:schemeClr val="tx1"/>
                </a:solidFill>
                <a:latin typeface="SBSansDisplay-Light"/>
                <a:ea typeface="+mj-ea"/>
                <a:cs typeface="SBSansDisplay-Light"/>
              </a:defRPr>
            </a:lvl1pPr>
          </a:lstStyle>
          <a:p>
            <a:pPr algn="ctr"/>
            <a:endParaRPr lang="en-US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56746" y="5672121"/>
            <a:ext cx="79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ШАГ 1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218504" y="5694742"/>
            <a:ext cx="960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ru-RU" dirty="0"/>
              <a:t>ШАГ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5652302" y="5701120"/>
            <a:ext cx="88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ШАГ 3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839957" y="6191908"/>
            <a:ext cx="101140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/>
              <a:t>!!! </a:t>
            </a:r>
            <a:r>
              <a:rPr lang="ru-RU" sz="2000" b="1" i="1" dirty="0" smtClean="0"/>
              <a:t>Оплачивайте счета не выходя </a:t>
            </a:r>
            <a:r>
              <a:rPr lang="ru-RU" sz="2000" b="1" i="1" dirty="0"/>
              <a:t>из дома с </a:t>
            </a:r>
            <a:r>
              <a:rPr lang="ru-RU" sz="2000" b="1" i="1" dirty="0" smtClean="0"/>
              <a:t>помощью </a:t>
            </a:r>
            <a:r>
              <a:rPr lang="ru-RU" sz="2000" b="1" i="1" dirty="0" err="1" smtClean="0"/>
              <a:t>Автоплатежа</a:t>
            </a:r>
            <a:r>
              <a:rPr lang="ru-RU" sz="2000" b="1" i="1" dirty="0" smtClean="0"/>
              <a:t> без </a:t>
            </a:r>
            <a:r>
              <a:rPr lang="ru-RU" sz="2000" b="1" i="1" dirty="0" smtClean="0"/>
              <a:t>комиссии</a:t>
            </a:r>
            <a:endParaRPr lang="en-US" sz="2000" b="1" i="1" dirty="0"/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0675" y="1300382"/>
            <a:ext cx="2349942" cy="4519901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9471" y="1300382"/>
            <a:ext cx="2418543" cy="4519901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8096257" y="5693717"/>
            <a:ext cx="88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ШАГ 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53654" y="5693717"/>
            <a:ext cx="145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ШАГ </a:t>
            </a:r>
            <a:r>
              <a:rPr lang="ru-RU" dirty="0" smtClean="0">
                <a:solidFill>
                  <a:srgbClr val="00B0F0"/>
                </a:solidFill>
              </a:rPr>
              <a:t>5 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034879" y="4469726"/>
            <a:ext cx="1838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Введите номер лицевого счета </a:t>
            </a:r>
            <a:r>
              <a:rPr lang="ru-RU" sz="1400" i="1" dirty="0" smtClean="0"/>
              <a:t>и подключите </a:t>
            </a:r>
            <a:r>
              <a:rPr lang="ru-RU" sz="1400" i="1" dirty="0" err="1" smtClean="0"/>
              <a:t>Автоплатеж</a:t>
            </a:r>
            <a:r>
              <a:rPr lang="ru-RU" sz="1400" i="1" dirty="0" smtClean="0"/>
              <a:t>.</a:t>
            </a:r>
            <a:endParaRPr lang="ru-RU" sz="1400" i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802682" y="754348"/>
            <a:ext cx="6338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/>
              <a:t>Иркутскэнергосбыт (электроэнергия) </a:t>
            </a:r>
            <a:endParaRPr lang="en-US" sz="2800" i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240" y="1426698"/>
            <a:ext cx="1995756" cy="4267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sp>
        <p:nvSpPr>
          <p:cNvPr id="27" name="Скругленный прямоугольник 26"/>
          <p:cNvSpPr/>
          <p:nvPr/>
        </p:nvSpPr>
        <p:spPr>
          <a:xfrm>
            <a:off x="1344946" y="5318391"/>
            <a:ext cx="480119" cy="336257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/>
          <a:srcRect t="3464" b="4367"/>
          <a:stretch/>
        </p:blipFill>
        <p:spPr>
          <a:xfrm>
            <a:off x="2595908" y="1416040"/>
            <a:ext cx="2053850" cy="42179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72316" y="1447999"/>
            <a:ext cx="2128114" cy="12867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31885" y="1438924"/>
            <a:ext cx="1978403" cy="42621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9"/>
          <a:srcRect b="20237"/>
          <a:stretch/>
        </p:blipFill>
        <p:spPr>
          <a:xfrm>
            <a:off x="7430814" y="2842895"/>
            <a:ext cx="2169454" cy="27768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44961" y="1416040"/>
            <a:ext cx="2018162" cy="1684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11"/>
          <a:srcRect b="76397"/>
          <a:stretch/>
        </p:blipFill>
        <p:spPr>
          <a:xfrm>
            <a:off x="9896198" y="2780429"/>
            <a:ext cx="2091013" cy="1077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endPos="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7817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44</Words>
  <Application>Microsoft Office PowerPoint</Application>
  <PresentationFormat>Широкоэкранный</PresentationFormat>
  <Paragraphs>10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SBSansDisplay-Light</vt:lpstr>
      <vt:lpstr>Тема Office</vt:lpstr>
      <vt:lpstr>Подключение Автоплатежа через мобильное приложение «Сбербанк онлайн» </vt:lpstr>
    </vt:vector>
  </TitlesOfParts>
  <Company>ПАО Сбербанк России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лицевой счет.  Оплата по ЕЛС.</dc:title>
  <dc:creator>Воробьева Татьяна Владимировна</dc:creator>
  <cp:lastModifiedBy>Воробьева Татьяна Владимировна</cp:lastModifiedBy>
  <cp:revision>56</cp:revision>
  <dcterms:created xsi:type="dcterms:W3CDTF">2021-11-11T04:04:22Z</dcterms:created>
  <dcterms:modified xsi:type="dcterms:W3CDTF">2022-12-15T09:27:10Z</dcterms:modified>
</cp:coreProperties>
</file>